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7"/>
    <a:srgbClr val="005EB8"/>
    <a:srgbClr val="E8EDEE"/>
    <a:srgbClr val="E7ECEF"/>
    <a:srgbClr val="EAEFF1"/>
    <a:srgbClr val="286DB5"/>
    <a:srgbClr val="B21F74"/>
    <a:srgbClr val="003087"/>
    <a:srgbClr val="009639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D5E4E3-FE58-994D-DE4C-C5BBB092253D}" v="4" dt="2024-02-28T15:45:51.844"/>
    <p1510:client id="{F47FB968-5D00-4FF2-8D57-20AD52CCBB1C}" v="3" dt="2024-02-28T17:08:48.0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447" autoAdjust="0"/>
  </p:normalViewPr>
  <p:slideViewPr>
    <p:cSldViewPr snapToGrid="0">
      <p:cViewPr varScale="1">
        <p:scale>
          <a:sx n="38" d="100"/>
          <a:sy n="38" d="100"/>
        </p:scale>
        <p:origin x="26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l" defTabSz="1007147" rtl="0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l" defTabSz="1007147" rtl="0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578AD-0529-46A5-84EB-6338160D5A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87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l" defTabSz="514365" rtl="0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l" defTabSz="514365" rtl="0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-5754" y="-1"/>
            <a:ext cx="7673379" cy="10799764"/>
            <a:chOff x="-5754" y="-1"/>
            <a:chExt cx="7673379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-5754" y="5114397"/>
              <a:ext cx="7673379" cy="3875315"/>
              <a:chOff x="10288" y="5892820"/>
              <a:chExt cx="7663083" cy="3249666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0288" y="5892820"/>
                <a:ext cx="7663083" cy="3249666"/>
              </a:xfrm>
              <a:prstGeom prst="rect">
                <a:avLst/>
              </a:prstGeom>
              <a:solidFill>
                <a:srgbClr val="E8ED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419703" y="6212814"/>
                <a:ext cx="4134524" cy="2811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500" dirty="0">
                    <a:solidFill>
                      <a:schemeClr val="tx1"/>
                    </a:solidFill>
                  </a:rPr>
                  <a:t>We want to hear from you. If you are invited to take part in the survey, please complete it. </a:t>
                </a:r>
                <a:endParaRPr lang="en-GB" sz="2500" dirty="0">
                  <a:solidFill>
                    <a:schemeClr val="tx1"/>
                  </a:solidFill>
                  <a:cs typeface="Arial"/>
                </a:endParaRPr>
              </a:p>
              <a:p>
                <a:endParaRPr lang="en-GB" sz="25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en-GB" sz="2500" dirty="0">
                    <a:solidFill>
                      <a:schemeClr val="tx1"/>
                    </a:solidFill>
                  </a:rPr>
                  <a:t>Your feedback will help create meaningful change to diabetes care in England.</a:t>
                </a:r>
                <a:endParaRPr lang="en-GB" sz="2500" dirty="0">
                  <a:solidFill>
                    <a:schemeClr val="tx1"/>
                  </a:solidFill>
                  <a:cs typeface="Arial"/>
                </a:endParaRPr>
              </a:p>
              <a:p>
                <a:endParaRPr lang="en-GB" sz="25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459631" y="1197411"/>
              <a:ext cx="6973553" cy="204753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5400" b="1" dirty="0">
                  <a:solidFill>
                    <a:schemeClr val="bg1"/>
                  </a:solidFill>
                </a:rPr>
                <a:t>Help us improve diabetes care in England</a:t>
              </a:r>
              <a:endParaRPr lang="en-GB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404211" y="9324163"/>
              <a:ext cx="7171295" cy="10817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sz="2000" dirty="0">
                  <a:solidFill>
                    <a:schemeClr val="bg1"/>
                  </a:solidFill>
                </a:rPr>
                <a:t>For more information, please visit </a:t>
              </a:r>
              <a:r>
                <a:rPr lang="en-GB" sz="2000" b="1" dirty="0">
                  <a:solidFill>
                    <a:schemeClr val="bg1"/>
                  </a:solidFill>
                </a:rPr>
                <a:t>diabetessurvey.co.uk. </a:t>
              </a:r>
            </a:p>
            <a:p>
              <a:pPr>
                <a:lnSpc>
                  <a:spcPct val="110000"/>
                </a:lnSpc>
              </a:pPr>
              <a:r>
                <a:rPr lang="en-GB" sz="2000" dirty="0">
                  <a:solidFill>
                    <a:schemeClr val="bg1"/>
                  </a:solidFill>
                </a:rPr>
                <a:t>Or contact us via email </a:t>
              </a:r>
              <a:r>
                <a:rPr lang="en-GB" sz="2000" b="1" dirty="0">
                  <a:solidFill>
                    <a:schemeClr val="bg1"/>
                  </a:solidFill>
                </a:rPr>
                <a:t>diabetessurvey@ipsos.com </a:t>
              </a:r>
              <a:r>
                <a:rPr lang="en-GB" sz="2000" dirty="0">
                  <a:solidFill>
                    <a:schemeClr val="bg1"/>
                  </a:solidFill>
                </a:rPr>
                <a:t>or Freephone </a:t>
              </a:r>
              <a:r>
                <a:rPr lang="en-US" sz="2000" b="1" i="0" dirty="0">
                  <a:solidFill>
                    <a:schemeClr val="bg1"/>
                  </a:solidFill>
                  <a:effectLst/>
                  <a:latin typeface="Arial (Body)"/>
                </a:rPr>
                <a:t>0800 470 2983.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0420" y="5316496"/>
              <a:ext cx="3352764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404211" y="3672492"/>
              <a:ext cx="6725964" cy="1461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3600" b="1" dirty="0">
                  <a:solidFill>
                    <a:schemeClr val="bg1"/>
                  </a:solidFill>
                </a:rPr>
                <a:t>National Diabetes Experience Survey 2024</a:t>
              </a: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25210D96-C60C-71B5-C26B-F60416D2D9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purl.org/dc/terms/"/>
    <ds:schemaRef ds:uri="cccaf3ac-2de9-44d4-aa31-54302fceb5f7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cb1d5027-a3ac-4441-b759-ea0e5f912ecd"/>
    <ds:schemaRef ds:uri="934b752f-f0a5-467f-a0e4-008a617d233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0</TotalTime>
  <Words>76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dc:creator>Katherine Fisher</dc:creator>
  <cp:lastModifiedBy>Anna Reid</cp:lastModifiedBy>
  <cp:revision>23</cp:revision>
  <dcterms:created xsi:type="dcterms:W3CDTF">2023-02-03T14:56:01Z</dcterms:created>
  <dcterms:modified xsi:type="dcterms:W3CDTF">2024-03-14T12:58:56Z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